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45" r:id="rId2"/>
    <p:sldId id="258" r:id="rId3"/>
    <p:sldId id="347" r:id="rId4"/>
    <p:sldId id="260" r:id="rId5"/>
    <p:sldId id="259" r:id="rId6"/>
    <p:sldId id="261" r:id="rId7"/>
    <p:sldId id="263" r:id="rId8"/>
    <p:sldId id="262" r:id="rId9"/>
    <p:sldId id="264" r:id="rId10"/>
    <p:sldId id="268" r:id="rId11"/>
    <p:sldId id="349" r:id="rId12"/>
    <p:sldId id="350" r:id="rId13"/>
    <p:sldId id="265" r:id="rId14"/>
    <p:sldId id="365" r:id="rId15"/>
    <p:sldId id="352" r:id="rId16"/>
    <p:sldId id="266" r:id="rId17"/>
    <p:sldId id="354" r:id="rId18"/>
    <p:sldId id="267" r:id="rId19"/>
    <p:sldId id="281" r:id="rId20"/>
    <p:sldId id="353" r:id="rId21"/>
    <p:sldId id="285" r:id="rId22"/>
    <p:sldId id="282" r:id="rId23"/>
    <p:sldId id="284" r:id="rId24"/>
    <p:sldId id="355" r:id="rId25"/>
    <p:sldId id="283" r:id="rId26"/>
    <p:sldId id="289" r:id="rId27"/>
    <p:sldId id="307" r:id="rId28"/>
    <p:sldId id="312" r:id="rId29"/>
    <p:sldId id="358" r:id="rId30"/>
    <p:sldId id="313" r:id="rId31"/>
    <p:sldId id="286" r:id="rId32"/>
    <p:sldId id="314" r:id="rId33"/>
    <p:sldId id="357" r:id="rId34"/>
    <p:sldId id="360" r:id="rId35"/>
    <p:sldId id="356" r:id="rId36"/>
    <p:sldId id="362" r:id="rId37"/>
    <p:sldId id="287" r:id="rId38"/>
    <p:sldId id="333" r:id="rId39"/>
    <p:sldId id="316" r:id="rId40"/>
    <p:sldId id="318" r:id="rId41"/>
    <p:sldId id="361" r:id="rId42"/>
    <p:sldId id="320" r:id="rId43"/>
    <p:sldId id="325" r:id="rId44"/>
    <p:sldId id="366" r:id="rId45"/>
    <p:sldId id="36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8317"/>
    <a:srgbClr val="FF9933"/>
    <a:srgbClr val="CC6600"/>
    <a:srgbClr val="FF9900"/>
    <a:srgbClr val="C7BB1B"/>
    <a:srgbClr val="C4BB0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4067" autoAdjust="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8" d="100"/>
        <a:sy n="28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33F50-2F98-4DC1-ADAD-D10CF27C8908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2473B-2D7C-45FE-9CFC-D692F486AA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019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2473B-2D7C-45FE-9CFC-D692F486AA6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6BB9-ED65-4974-A53A-9C1FB380D45B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044C2-098C-4091-96F0-607B3A6AA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25.jpeg"/><Relationship Id="rId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27.jpeg"/><Relationship Id="rId4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29.jpeg"/><Relationship Id="rId4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27.jpeg"/><Relationship Id="rId4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32.jpeg"/><Relationship Id="rId4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5" Type="http://schemas.openxmlformats.org/officeDocument/2006/relationships/image" Target="../media/image35.jpeg"/><Relationship Id="rId4" Type="http://schemas.microsoft.com/office/2007/relationships/hdphoto" Target="../media/hdphoto3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4.wdp"/><Relationship Id="rId5" Type="http://schemas.openxmlformats.org/officeDocument/2006/relationships/image" Target="../media/image37.jpeg"/><Relationship Id="rId4" Type="http://schemas.microsoft.com/office/2007/relationships/hdphoto" Target="../media/hdphoto3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6.wdp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41.jpeg"/><Relationship Id="rId4" Type="http://schemas.microsoft.com/office/2007/relationships/hdphoto" Target="../media/hdphoto3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1.wdp"/><Relationship Id="rId5" Type="http://schemas.openxmlformats.org/officeDocument/2006/relationships/image" Target="../media/image44.jpeg"/><Relationship Id="rId4" Type="http://schemas.microsoft.com/office/2007/relationships/hdphoto" Target="../media/hdphoto40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3.wdp"/><Relationship Id="rId5" Type="http://schemas.openxmlformats.org/officeDocument/2006/relationships/image" Target="../media/image46.jpeg"/><Relationship Id="rId4" Type="http://schemas.microsoft.com/office/2007/relationships/hdphoto" Target="../media/hdphoto42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image" Target="../media/image48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6.wdp"/><Relationship Id="rId5" Type="http://schemas.openxmlformats.org/officeDocument/2006/relationships/image" Target="../media/image49.jpeg"/><Relationship Id="rId4" Type="http://schemas.microsoft.com/office/2007/relationships/hdphoto" Target="../media/hdphoto4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8.wdp"/><Relationship Id="rId5" Type="http://schemas.openxmlformats.org/officeDocument/2006/relationships/image" Target="../media/image51.jpeg"/><Relationship Id="rId4" Type="http://schemas.microsoft.com/office/2007/relationships/hdphoto" Target="../media/hdphoto4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microsoft.com/office/2007/relationships/hdphoto" Target="../media/hdphoto5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microsoft.com/office/2007/relationships/hdphoto" Target="../media/hdphoto51.wdp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microsoft.com/office/2007/relationships/hdphoto" Target="../media/hdphoto5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6.wdp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5.wdp"/><Relationship Id="rId5" Type="http://schemas.openxmlformats.org/officeDocument/2006/relationships/image" Target="../media/image60.jpeg"/><Relationship Id="rId4" Type="http://schemas.microsoft.com/office/2007/relationships/hdphoto" Target="../media/hdphoto5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7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9.wdp"/><Relationship Id="rId5" Type="http://schemas.openxmlformats.org/officeDocument/2006/relationships/image" Target="../media/image64.jpeg"/><Relationship Id="rId4" Type="http://schemas.microsoft.com/office/2007/relationships/hdphoto" Target="../media/hdphoto5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microsoft.com/office/2007/relationships/hdphoto" Target="../media/hdphoto6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microsoft.com/office/2007/relationships/hdphoto" Target="../media/hdphoto6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5.wdp"/><Relationship Id="rId3" Type="http://schemas.openxmlformats.org/officeDocument/2006/relationships/image" Target="../media/image71.jpe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4.wdp"/><Relationship Id="rId5" Type="http://schemas.openxmlformats.org/officeDocument/2006/relationships/image" Target="../media/image72.jpeg"/><Relationship Id="rId4" Type="http://schemas.microsoft.com/office/2007/relationships/hdphoto" Target="../media/hdphoto6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7.wdp"/><Relationship Id="rId5" Type="http://schemas.openxmlformats.org/officeDocument/2006/relationships/image" Target="../media/image75.jpeg"/><Relationship Id="rId4" Type="http://schemas.microsoft.com/office/2007/relationships/hdphoto" Target="../media/hdphoto6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9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3" Type="http://schemas.openxmlformats.org/officeDocument/2006/relationships/image" Target="../media/image78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1.wdp"/><Relationship Id="rId5" Type="http://schemas.openxmlformats.org/officeDocument/2006/relationships/image" Target="../media/image79.jpeg"/><Relationship Id="rId4" Type="http://schemas.microsoft.com/office/2007/relationships/hdphoto" Target="../media/hdphoto70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75.wdp"/><Relationship Id="rId3" Type="http://schemas.openxmlformats.org/officeDocument/2006/relationships/image" Target="../media/image81.jpeg"/><Relationship Id="rId7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4.wdp"/><Relationship Id="rId5" Type="http://schemas.openxmlformats.org/officeDocument/2006/relationships/image" Target="../media/image82.jpeg"/><Relationship Id="rId10" Type="http://schemas.microsoft.com/office/2007/relationships/hdphoto" Target="../media/hdphoto76.wdp"/><Relationship Id="rId4" Type="http://schemas.microsoft.com/office/2007/relationships/hdphoto" Target="../media/hdphoto73.wdp"/><Relationship Id="rId9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8.wdp"/><Relationship Id="rId5" Type="http://schemas.openxmlformats.org/officeDocument/2006/relationships/image" Target="../media/image86.jpeg"/><Relationship Id="rId4" Type="http://schemas.microsoft.com/office/2007/relationships/hdphoto" Target="../media/hdphoto77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81.wdp"/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0.wdp"/><Relationship Id="rId5" Type="http://schemas.openxmlformats.org/officeDocument/2006/relationships/image" Target="../media/image88.jpeg"/><Relationship Id="rId4" Type="http://schemas.microsoft.com/office/2007/relationships/hdphoto" Target="../media/hdphoto7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2.jpe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5.jpe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17.jpe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1.jpeg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крытие школы решение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10" t="1772" b="4990"/>
          <a:stretch/>
        </p:blipFill>
        <p:spPr>
          <a:xfrm>
            <a:off x="1763688" y="32530"/>
            <a:ext cx="5688632" cy="682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пуск 1963 год .jpg"/>
          <p:cNvPicPr/>
          <p:nvPr/>
        </p:nvPicPr>
        <p:blipFill>
          <a:blip r:embed="rId3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173"/>
          <a:stretch>
            <a:fillRect/>
          </a:stretch>
        </p:blipFill>
        <p:spPr>
          <a:xfrm>
            <a:off x="214282" y="1214422"/>
            <a:ext cx="8715436" cy="5429288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14414" y="0"/>
            <a:ext cx="6357982" cy="1000108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Выпуск 1963</a:t>
            </a:r>
            <a:r>
              <a:rPr kumimoji="0" lang="ru-RU" sz="66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года</a:t>
            </a:r>
            <a:endParaRPr kumimoji="0" lang="ru-RU" sz="66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:\Школа, проекты, презентации, фото\Летопись школы\Козловская\14.jpg"/>
          <p:cNvPicPr/>
          <p:nvPr/>
        </p:nvPicPr>
        <p:blipFill rotWithShape="1">
          <a:blip r:embed="rId3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740" r="4365" b="4020"/>
          <a:stretch/>
        </p:blipFill>
        <p:spPr bwMode="auto">
          <a:xfrm>
            <a:off x="4643438" y="0"/>
            <a:ext cx="4500562" cy="5157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4643438" cy="13572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Урок  химии.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Учитель: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Чукова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Л.А.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7.jpg"/>
          <p:cNvPicPr/>
          <p:nvPr/>
        </p:nvPicPr>
        <p:blipFill>
          <a:blip r:embed="rId5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12" t="14783" r="8434" b="7826"/>
          <a:stretch>
            <a:fillRect/>
          </a:stretch>
        </p:blipFill>
        <p:spPr>
          <a:xfrm>
            <a:off x="0" y="1357298"/>
            <a:ext cx="4643438" cy="5500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43438" y="5157192"/>
            <a:ext cx="4500562" cy="16968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Урок  физики.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Шийрон</a:t>
            </a:r>
            <a:r>
              <a:rPr kumimoji="0" lang="ru-RU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Л.И.</a:t>
            </a:r>
            <a:endParaRPr kumimoji="0" lang="ru-RU" sz="4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072066" y="1000108"/>
            <a:ext cx="4071934" cy="785818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Урок  труда.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Бибина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Н.Ф.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уроки труда 60-е г.г..jpg"/>
          <p:cNvPicPr/>
          <p:nvPr/>
        </p:nvPicPr>
        <p:blipFill>
          <a:blip r:embed="rId3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947"/>
          <a:stretch>
            <a:fillRect/>
          </a:stretch>
        </p:blipFill>
        <p:spPr>
          <a:xfrm>
            <a:off x="3929026" y="3071810"/>
            <a:ext cx="5214974" cy="3786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4857760"/>
            <a:ext cx="3929058" cy="785818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Мастерим скворечники</a:t>
            </a:r>
            <a:r>
              <a:rPr kumimoji="0" lang="ru-RU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для школьного сада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8.jpg"/>
          <p:cNvPicPr/>
          <p:nvPr/>
        </p:nvPicPr>
        <p:blipFill>
          <a:blip r:embed="rId5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59" t="9265" r="4827" b="4792"/>
          <a:stretch>
            <a:fillRect/>
          </a:stretch>
        </p:blipFill>
        <p:spPr>
          <a:xfrm>
            <a:off x="0" y="0"/>
            <a:ext cx="5072066" cy="3571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86322"/>
            <a:ext cx="2643174" cy="928694"/>
          </a:xfrm>
          <a:noFill/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географии: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Шипуло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Тамара Ивановна</a:t>
            </a:r>
            <a:endParaRPr lang="ru-RU" sz="40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 descr="E:\Летопись\Выпускники\Новая папка\Калинина Л.С. учитель физики 1973 год.jpg"/>
          <p:cNvPicPr/>
          <p:nvPr/>
        </p:nvPicPr>
        <p:blipFill>
          <a:blip r:embed="rId3" cstate="print">
            <a:lum bright="20000"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57950" y="357166"/>
            <a:ext cx="2395766" cy="3099089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214678" y="785794"/>
            <a:ext cx="3214710" cy="200026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Учитель физики: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Калинина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Любовь Степановна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Шіпуло, встреча через 50 лет с выпускниками 2011 год.jpg"/>
          <p:cNvPicPr/>
          <p:nvPr/>
        </p:nvPicPr>
        <p:blipFill>
          <a:blip r:embed="rId5" cstate="print">
            <a:lum bright="10000" contrast="3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6439"/>
          <a:stretch>
            <a:fillRect/>
          </a:stretch>
        </p:blipFill>
        <p:spPr>
          <a:xfrm>
            <a:off x="2857488" y="3500438"/>
            <a:ext cx="6286512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Шипуло Тамара Ивановна, учитель географии .jpg"/>
          <p:cNvPicPr/>
          <p:nvPr/>
        </p:nvPicPr>
        <p:blipFill>
          <a:blip r:embed="rId7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5397"/>
          <a:stretch>
            <a:fillRect/>
          </a:stretch>
        </p:blipFill>
        <p:spPr>
          <a:xfrm>
            <a:off x="357158" y="357166"/>
            <a:ext cx="2643206" cy="3143272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857488" y="6396335"/>
            <a:ext cx="628651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Встреча с учениками первого выпуска, спустя 50 лет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072066" y="1000108"/>
            <a:ext cx="4071934" cy="785818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Урок  труда.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Бибина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Н.Ф.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уроки труда 60-е г.г..jpg"/>
          <p:cNvPicPr/>
          <p:nvPr/>
        </p:nvPicPr>
        <p:blipFill>
          <a:blip r:embed="rId3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947"/>
          <a:stretch>
            <a:fillRect/>
          </a:stretch>
        </p:blipFill>
        <p:spPr>
          <a:xfrm>
            <a:off x="3929026" y="3071810"/>
            <a:ext cx="5214974" cy="3786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4857760"/>
            <a:ext cx="3929058" cy="785818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Мастерим скворечники</a:t>
            </a:r>
            <a:r>
              <a:rPr kumimoji="0" lang="ru-RU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для школьного сада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8.jpg"/>
          <p:cNvPicPr/>
          <p:nvPr/>
        </p:nvPicPr>
        <p:blipFill>
          <a:blip r:embed="rId5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59" t="9265" r="4827" b="4792"/>
          <a:stretch>
            <a:fillRect/>
          </a:stretch>
        </p:blipFill>
        <p:spPr>
          <a:xfrm>
            <a:off x="0" y="0"/>
            <a:ext cx="5072066" cy="3571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ПЕРВЫЕ   УЧИТЕЛЯ ИНОСТРАННОГО   ЯЗЫКА</a:t>
            </a:r>
          </a:p>
        </p:txBody>
      </p:sp>
      <p:pic>
        <p:nvPicPr>
          <p:cNvPr id="8" name="Рисунок 7" descr="Волкова С.А,.jpg"/>
          <p:cNvPicPr/>
          <p:nvPr/>
        </p:nvPicPr>
        <p:blipFill>
          <a:blip r:embed="rId3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455" r="5455"/>
          <a:stretch>
            <a:fillRect/>
          </a:stretch>
        </p:blipFill>
        <p:spPr>
          <a:xfrm>
            <a:off x="2500298" y="3714728"/>
            <a:ext cx="4071966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5214950"/>
            <a:ext cx="2857488" cy="714380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Мишкутенок</a:t>
            </a:r>
            <a:endParaRPr kumimoji="0" lang="ru-RU" sz="4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Людмила Дмитриевна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429388" y="5357826"/>
            <a:ext cx="2714612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Волкова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Софья Акимовна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43174" y="1785926"/>
            <a:ext cx="3571900" cy="1439850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Учитель: Волкова С.А.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Встреча с ветераном</a:t>
            </a:r>
          </a:p>
        </p:txBody>
      </p:sp>
      <p:pic>
        <p:nvPicPr>
          <p:cNvPr id="11" name="Рисунок 10" descr="Мішкутенок.jpg"/>
          <p:cNvPicPr/>
          <p:nvPr/>
        </p:nvPicPr>
        <p:blipFill>
          <a:blip r:embed="rId5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8848"/>
          <a:stretch>
            <a:fillRect/>
          </a:stretch>
        </p:blipFill>
        <p:spPr>
          <a:xfrm>
            <a:off x="214282" y="1500174"/>
            <a:ext cx="2247900" cy="295275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 descr="Волкова Софья Акимовна, учитель англ.языка 1963-1980.jpg"/>
          <p:cNvPicPr/>
          <p:nvPr/>
        </p:nvPicPr>
        <p:blipFill>
          <a:blip r:embed="rId7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3702" y="1428736"/>
            <a:ext cx="2257430" cy="31122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11.jpg"/>
          <p:cNvPicPr>
            <a:picLocks noChangeAspect="1"/>
          </p:cNvPicPr>
          <p:nvPr/>
        </p:nvPicPr>
        <p:blipFill>
          <a:blip r:embed="rId3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662" y="2714620"/>
            <a:ext cx="2592932" cy="3684474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57232"/>
            <a:ext cx="4572000" cy="714380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Учитель</a:t>
            </a:r>
            <a:r>
              <a:rPr kumimoji="0" lang="ru-RU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русского языка и литературы: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Матвеева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Анна Абрамовна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G:\Новая папка (3)\Добавіть в летопісь\Матвеева А.А\452.jpg"/>
          <p:cNvPicPr/>
          <p:nvPr/>
        </p:nvPicPr>
        <p:blipFill>
          <a:blip r:embed="rId5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8553"/>
          <a:stretch>
            <a:fillRect/>
          </a:stretch>
        </p:blipFill>
        <p:spPr bwMode="auto">
          <a:xfrm>
            <a:off x="5143504" y="2571744"/>
            <a:ext cx="3375648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4786314" y="214290"/>
            <a:ext cx="41433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Овчинникова</a:t>
            </a:r>
            <a:r>
              <a:rPr kumimoji="0" lang="ru-RU" sz="28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Анна Васильевна – внучка Матвеевой А.А., выпускница нашей школы,  играет в Президентском оркестре.</a:t>
            </a:r>
            <a:endParaRPr kumimoji="0" lang="ru-RU" sz="2800" b="0" i="0" u="none" strike="noStrike" cap="none" normalizeH="0" baseline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0" y="714356"/>
            <a:ext cx="4357686" cy="9286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Учитель</a:t>
            </a:r>
            <a:r>
              <a:rPr kumimoji="0" lang="ru-RU" sz="36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белорусского языка и литературы: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Михайлова</a:t>
            </a:r>
            <a:r>
              <a:rPr kumimoji="0" lang="ru-RU" sz="36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Елена Максимовна</a:t>
            </a:r>
            <a:endParaRPr kumimoji="0" lang="ru-RU" sz="36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G:\зубакина1\Зубакина\Михайлова Елена Максимовна 1956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55" b="15492"/>
          <a:stretch>
            <a:fillRect/>
          </a:stretch>
        </p:blipFill>
        <p:spPr bwMode="auto">
          <a:xfrm>
            <a:off x="714348" y="2428868"/>
            <a:ext cx="2861920" cy="4071966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G:\зубакина1\Зубакина\Михайлова Елена Максимовна учитель бел.яз и лит-ра,1979 г.10 А .jpg"/>
          <p:cNvPicPr/>
          <p:nvPr/>
        </p:nvPicPr>
        <p:blipFill>
          <a:blip r:embed="rId5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29058" y="1500174"/>
            <a:ext cx="5000660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000496" y="5214950"/>
            <a:ext cx="4929222" cy="714380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На уроке белорусского языка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Учитель</a:t>
            </a:r>
            <a:r>
              <a:rPr lang="ru-RU" sz="3200" b="1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: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Михайлова</a:t>
            </a:r>
            <a:r>
              <a:rPr kumimoji="0" lang="ru-RU" sz="32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Е.М.</a:t>
            </a:r>
            <a:endParaRPr kumimoji="0" lang="ru-RU" sz="3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962 в рамке.jpg"/>
          <p:cNvPicPr/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36"/>
          <a:stretch>
            <a:fillRect/>
          </a:stretch>
        </p:blipFill>
        <p:spPr>
          <a:xfrm>
            <a:off x="285720" y="285728"/>
            <a:ext cx="8643998" cy="6262692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зубакина1\Зубакина\Ефремова Ревмира Сергеевна\1.jpg"/>
          <p:cNvPicPr/>
          <p:nvPr/>
        </p:nvPicPr>
        <p:blipFill>
          <a:blip r:embed="rId4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434" b="11233"/>
          <a:stretch>
            <a:fillRect/>
          </a:stretch>
        </p:blipFill>
        <p:spPr bwMode="auto">
          <a:xfrm>
            <a:off x="2571736" y="2143116"/>
            <a:ext cx="3714776" cy="4500594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ЕФРЕМОВА </a:t>
            </a:r>
            <a:br>
              <a:rPr lang="ru-RU" sz="53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53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РЕВМИРА   СЕРГЕЕВНА</a:t>
            </a:r>
            <a:br>
              <a:rPr lang="ru-RU" sz="53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Директор 20.08.1976 – 01.09.1980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ЩЕТИНКИНА </a:t>
            </a:r>
            <a:br>
              <a:rPr lang="ru-RU" sz="53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53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КЛАВДИЯ     ВАСИЛЬЕВНА</a:t>
            </a:r>
            <a:r>
              <a:rPr lang="ru-RU" sz="53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3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ln>
                  <a:solidFill>
                    <a:schemeClr val="tx1"/>
                  </a:solidFill>
                </a:ln>
                <a:latin typeface="Bookman Old Style" pitchFamily="18" charset="0"/>
              </a:rPr>
              <a:t>Директор 01.09.1961 – 20.08.1976 гг.</a:t>
            </a:r>
            <a:r>
              <a:rPr lang="ru-RU" dirty="0">
                <a:ln>
                  <a:solidFill>
                    <a:schemeClr val="tx1"/>
                  </a:solidFill>
                </a:ln>
              </a:rPr>
              <a:t/>
            </a:r>
            <a:br>
              <a:rPr lang="ru-RU" dirty="0">
                <a:ln>
                  <a:solidFill>
                    <a:schemeClr val="tx1"/>
                  </a:solidFill>
                </a:ln>
              </a:rPr>
            </a:b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6" name="Рисунок 5" descr="IMG_0001_NEW_0001.jpg"/>
          <p:cNvPicPr/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2857488" y="2214554"/>
            <a:ext cx="3179324" cy="4268582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51128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ГОСТЯХ   У 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ЕФРЕМОВОЙ   РЕВМИРЫ   СЕРГЕЕВНЫ</a:t>
            </a:r>
            <a:r>
              <a:rPr lang="ru-RU" b="1" dirty="0">
                <a:latin typeface="Monotype Corsiva" pitchFamily="66" charset="0"/>
              </a:rPr>
              <a:t/>
            </a:r>
            <a:br>
              <a:rPr lang="ru-RU" b="1" dirty="0">
                <a:latin typeface="Monotype Corsiva" pitchFamily="66" charset="0"/>
              </a:rPr>
            </a:br>
            <a:endParaRPr lang="ru-RU" sz="2800" dirty="0">
              <a:latin typeface="Bookman Old Style" pitchFamily="18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43" r="10714"/>
          <a:stretch>
            <a:fillRect/>
          </a:stretch>
        </p:blipFill>
        <p:spPr bwMode="auto">
          <a:xfrm>
            <a:off x="285719" y="1500174"/>
            <a:ext cx="4378129" cy="471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968" r="20967"/>
          <a:stretch>
            <a:fillRect/>
          </a:stretch>
        </p:blipFill>
        <p:spPr bwMode="auto">
          <a:xfrm>
            <a:off x="5000628" y="1500174"/>
            <a:ext cx="3643338" cy="4705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857364"/>
          </a:xfrm>
        </p:spPr>
        <p:txBody>
          <a:bodyPr>
            <a:normAutofit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ЖУРАВЛЕВА </a:t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ЛЮДМИЛА    СЕМЕНОВНА</a:t>
            </a:r>
            <a:r>
              <a:rPr lang="ru-RU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be-BY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Директор 01.09.1980 – 01.09.1983 гг.</a:t>
            </a:r>
            <a:endParaRPr lang="ru-RU" sz="28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Рисунок 4" descr="Журавлева Людмила Семеновна.jpg"/>
          <p:cNvPicPr/>
          <p:nvPr/>
        </p:nvPicPr>
        <p:blipFill>
          <a:blip r:embed="rId3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597"/>
          <a:stretch>
            <a:fillRect/>
          </a:stretch>
        </p:blipFill>
        <p:spPr>
          <a:xfrm>
            <a:off x="2928926" y="2000240"/>
            <a:ext cx="3143272" cy="4474715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288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2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УЧИТЕЛЯ ШКОЛЫ, </a:t>
            </a:r>
            <a:br>
              <a:rPr lang="ru-RU" sz="42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2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ВЕТЕРАНЫ ПЕДАГОГИЧЕСКОГО ТРУДА</a:t>
            </a:r>
            <a:endParaRPr lang="ru-RU" sz="420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111.JPG"/>
          <p:cNvPicPr/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8703"/>
          <a:stretch>
            <a:fillRect/>
          </a:stretch>
        </p:blipFill>
        <p:spPr>
          <a:xfrm flipH="1">
            <a:off x="428596" y="2285992"/>
            <a:ext cx="2812923" cy="3714776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6143644"/>
            <a:ext cx="5857884" cy="714356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Гончаров  Борис  Георгиевич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857620" y="2071678"/>
            <a:ext cx="47548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КЛУБ  ВЕЛОТУРИСТОВ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«ПИЛИГРИМЫ» </a:t>
            </a:r>
            <a:endParaRPr kumimoji="0" lang="ru-RU" sz="2000" b="0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" name="Рисунок 7" descr="D:\Школа\Для конкурса - Туристические места Беларуси\Витебск - Мосар\5 день\IMG_0782.JPG"/>
          <p:cNvPicPr/>
          <p:nvPr/>
        </p:nvPicPr>
        <p:blipFill>
          <a:blip r:embed="rId5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128" t="24770" r="9433" b="5566"/>
          <a:stretch>
            <a:fillRect/>
          </a:stretch>
        </p:blipFill>
        <p:spPr bwMode="auto">
          <a:xfrm>
            <a:off x="3643306" y="3071810"/>
            <a:ext cx="5214974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5072074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 начальных классов: </a:t>
            </a:r>
            <a:r>
              <a:rPr lang="ru-RU" sz="3600" b="1" noProof="0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Саскевич</a:t>
            </a:r>
            <a:r>
              <a:rPr lang="ru-RU" sz="3600" b="1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Светлана Дмитриевна</a:t>
            </a:r>
            <a:endParaRPr kumimoji="0" lang="ru-RU" sz="36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D:\Школа, проекты, презентации, фото\Летопись школы\Ветераны педагогического труда\Сискевич С.Д,\4.jpg"/>
          <p:cNvPicPr/>
          <p:nvPr/>
        </p:nvPicPr>
        <p:blipFill>
          <a:blip r:embed="rId3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432" t="12836" r="23639" b="1011"/>
          <a:stretch>
            <a:fillRect/>
          </a:stretch>
        </p:blipFill>
        <p:spPr bwMode="auto">
          <a:xfrm>
            <a:off x="214282" y="214290"/>
            <a:ext cx="2786082" cy="3643338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 descr="Язева.JPG"/>
          <p:cNvPicPr/>
          <p:nvPr/>
        </p:nvPicPr>
        <p:blipFill>
          <a:blip r:embed="rId5" cstate="print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692" r="5128" b="8474"/>
          <a:stretch>
            <a:fillRect/>
          </a:stretch>
        </p:blipFill>
        <p:spPr>
          <a:xfrm>
            <a:off x="3500430" y="2643182"/>
            <a:ext cx="2428892" cy="3857652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Рисунок 15" descr="Котова.jpg"/>
          <p:cNvPicPr/>
          <p:nvPr/>
        </p:nvPicPr>
        <p:blipFill>
          <a:blip r:embed="rId7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388" y="214290"/>
            <a:ext cx="2500330" cy="357190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5786414" y="4929198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 биологии: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Котова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Галина Александровна</a:t>
            </a:r>
            <a:endParaRPr kumimoji="0" lang="ru-RU" sz="36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857488" y="857232"/>
            <a:ext cx="3571900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 истории: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Язева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Лариса Владимировна</a:t>
            </a:r>
            <a:endParaRPr kumimoji="0" lang="ru-RU" sz="36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:\Летопись\Выпускники\Летопись Язевой\8.jpg"/>
          <p:cNvPicPr/>
          <p:nvPr/>
        </p:nvPicPr>
        <p:blipFill>
          <a:blip r:embed="rId3" cstate="print">
            <a:lum bright="10000" contrast="2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6" y="0"/>
            <a:ext cx="4214810" cy="2714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E:\Летопись\Scan0004.jpg"/>
          <p:cNvPicPr/>
          <p:nvPr/>
        </p:nvPicPr>
        <p:blipFill>
          <a:blip r:embed="rId5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071966" cy="2643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D:\Школа, проекты, презентации, фото\Летопись школы\Ветераны педагогического труда\Сискевич С.Д,\4.jpg"/>
          <p:cNvPicPr/>
          <p:nvPr/>
        </p:nvPicPr>
        <p:blipFill>
          <a:blip r:embed="rId7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9482"/>
          <a:stretch>
            <a:fillRect/>
          </a:stretch>
        </p:blipFill>
        <p:spPr bwMode="auto">
          <a:xfrm>
            <a:off x="357158" y="2643182"/>
            <a:ext cx="8358246" cy="4214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Овал 4"/>
          <p:cNvSpPr/>
          <p:nvPr/>
        </p:nvSpPr>
        <p:spPr>
          <a:xfrm>
            <a:off x="6357950" y="571480"/>
            <a:ext cx="428628" cy="57150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6000760" cy="27860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УЧИТЕЛЯ – УЧАСТНИКИ   ВЕЛИКОЙ ОТЕЧЕСТВЕННОЙ ВОЙНЫ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 descr="111.JPG"/>
          <p:cNvPicPr/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299" r="6780"/>
          <a:stretch>
            <a:fillRect/>
          </a:stretch>
        </p:blipFill>
        <p:spPr>
          <a:xfrm>
            <a:off x="3786182" y="3143248"/>
            <a:ext cx="2071702" cy="3292839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4071942"/>
            <a:ext cx="3571868" cy="1011222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noProof="0" dirty="0">
              <a:latin typeface="Monotype Corsiva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Педагог-организатор по работе с детьми и подростками по месту жительства: </a:t>
            </a:r>
            <a:r>
              <a:rPr lang="ru-RU" sz="3200" b="1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Хайкин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Вильгельм Семенович</a:t>
            </a:r>
            <a:endParaRPr kumimoji="0" lang="ru-RU" sz="3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111.JPG"/>
          <p:cNvPicPr/>
          <p:nvPr/>
        </p:nvPicPr>
        <p:blipFill>
          <a:blip r:embed="rId5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6641"/>
          <a:stretch>
            <a:fillRect/>
          </a:stretch>
        </p:blipFill>
        <p:spPr>
          <a:xfrm>
            <a:off x="6286512" y="285728"/>
            <a:ext cx="2501421" cy="331470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000760" y="4786322"/>
            <a:ext cx="3143240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 белорусского языка и литературы: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Трубач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Андрей Иванович</a:t>
            </a:r>
            <a:endParaRPr kumimoji="0" lang="ru-RU" sz="3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Летопись\Выпускники\Новая папка\Выпуск 1976 10-е классы\учителя 1976.jpg"/>
          <p:cNvPicPr/>
          <p:nvPr/>
        </p:nvPicPr>
        <p:blipFill>
          <a:blip r:embed="rId3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79" r="2378"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.jpg"/>
          <p:cNvPicPr/>
          <p:nvPr/>
        </p:nvPicPr>
        <p:blipFill>
          <a:blip r:embed="rId3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"/>
          <a:stretch>
            <a:fillRect/>
          </a:stretch>
        </p:blipFill>
        <p:spPr>
          <a:xfrm>
            <a:off x="214282" y="214290"/>
            <a:ext cx="8715436" cy="642942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УЧИТЕЛЯ    НАЧАЛЬНОЙ</a:t>
            </a:r>
            <a:r>
              <a:rPr kumimoji="0" lang="ru-RU" sz="42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  ШКОЛЫ (начало 80-ых)</a:t>
            </a:r>
            <a:endParaRPr kumimoji="0" lang="ru-RU" sz="42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5572140"/>
            <a:ext cx="3214678" cy="654032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Монастырская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Ольга</a:t>
            </a:r>
            <a:r>
              <a:rPr kumimoji="0" lang="ru-RU" sz="36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Анатольевна</a:t>
            </a:r>
            <a:endParaRPr kumimoji="0" lang="ru-RU" sz="36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65.jpg"/>
          <p:cNvPicPr/>
          <p:nvPr/>
        </p:nvPicPr>
        <p:blipFill>
          <a:blip r:embed="rId3" cstate="print">
            <a:lum contrast="10000"/>
          </a:blip>
          <a:srcRect l="23769" r="27127" b="52607"/>
          <a:stretch>
            <a:fillRect/>
          </a:stretch>
        </p:blipFill>
        <p:spPr>
          <a:xfrm>
            <a:off x="285720" y="1500174"/>
            <a:ext cx="2571768" cy="3429024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000364" y="5572140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Клецко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Светлана Владимировна</a:t>
            </a:r>
            <a:endParaRPr kumimoji="0" lang="ru-RU" sz="36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86414" y="5643578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Зябко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Елена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Ивановна</a:t>
            </a:r>
            <a:endParaRPr kumimoji="0" lang="ru-RU" sz="36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 descr="IMG_4730.JPG"/>
          <p:cNvPicPr/>
          <p:nvPr/>
        </p:nvPicPr>
        <p:blipFill>
          <a:blip r:embed="rId4" cstate="print">
            <a:lum bright="10000" contrast="2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677" r="9677" b="25469"/>
          <a:stretch>
            <a:fillRect/>
          </a:stretch>
        </p:blipFill>
        <p:spPr>
          <a:xfrm>
            <a:off x="3357554" y="1500174"/>
            <a:ext cx="2500330" cy="3429024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 descr="G:\Зябко\зябко.jpg"/>
          <p:cNvPicPr/>
          <p:nvPr/>
        </p:nvPicPr>
        <p:blipFill>
          <a:blip r:embed="rId6" cstate="print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571" r="5714" b="22023"/>
          <a:stretch>
            <a:fillRect/>
          </a:stretch>
        </p:blipFill>
        <p:spPr bwMode="auto">
          <a:xfrm>
            <a:off x="6357950" y="1500174"/>
            <a:ext cx="2500330" cy="3429024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8188" b="8572"/>
          <a:stretch/>
        </p:blipFill>
        <p:spPr>
          <a:xfrm>
            <a:off x="46916" y="63160"/>
            <a:ext cx="4071934" cy="5105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43291" y="5168163"/>
            <a:ext cx="461529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8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Плавник Р.Я.,</a:t>
            </a:r>
            <a:endParaRPr kumimoji="0" lang="en-US" sz="2800" b="1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8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Козьякова Л.Д., Саскевич С.Д., Монастырская О.А.</a:t>
            </a:r>
            <a:endParaRPr kumimoji="0" lang="be-BY" sz="2800" b="0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5" name="Рисунок 14" descr="01.09.1988.jpg"/>
          <p:cNvPicPr/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4286264" y="785794"/>
            <a:ext cx="4786346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429798" y="4581128"/>
            <a:ext cx="450056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01.09.1988 год – </a:t>
            </a:r>
            <a:endParaRPr kumimoji="0" lang="en-US" sz="2800" b="1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Клецко</a:t>
            </a:r>
            <a:r>
              <a:rPr kumimoji="0" lang="ru-RU" sz="28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С.В., </a:t>
            </a:r>
            <a:endParaRPr kumimoji="0" lang="en-US" sz="2800" b="1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Монастырская О.А., </a:t>
            </a:r>
            <a:r>
              <a:rPr kumimoji="0" lang="ru-RU" sz="2800" b="1" i="0" u="none" strike="noStrike" cap="none" normalizeH="0" baseline="0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Зязюлькина</a:t>
            </a:r>
            <a:r>
              <a:rPr kumimoji="0" lang="ru-RU" sz="28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О.С.</a:t>
            </a:r>
            <a:endParaRPr kumimoji="0" lang="ru-RU" sz="2800" b="0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 Старое здание школы.jpg"/>
          <p:cNvPicPr/>
          <p:nvPr/>
        </p:nvPicPr>
        <p:blipFill>
          <a:blip r:embed="rId3" cstate="print">
            <a:lum contrast="30000"/>
          </a:blip>
          <a:srcRect t="5555"/>
          <a:stretch>
            <a:fillRect/>
          </a:stretch>
        </p:blipFill>
        <p:spPr>
          <a:xfrm>
            <a:off x="0" y="785770"/>
            <a:ext cx="9144000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429552" cy="5715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be-BY" sz="5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СРЕДНЯЯ   ШКОЛА   №4</a:t>
            </a:r>
            <a:endParaRPr lang="ru-RU" sz="5400" b="1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214346" y="3143248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111.JPG"/>
          <p:cNvPicPr/>
          <p:nvPr/>
        </p:nvPicPr>
        <p:blipFill>
          <a:blip r:embed="rId3" cstate="print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20" y="285728"/>
            <a:ext cx="2928958" cy="3857652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4303455"/>
            <a:ext cx="342899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Учитель иностранного языка: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Кузнецова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Людмила Семеновна</a:t>
            </a:r>
            <a:endParaRPr kumimoji="0" lang="be-BY" sz="3200" b="0" i="0" u="none" strike="noStrike" cap="none" normalizeH="0" baseline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1" name="Рисунок 10" descr="9.jpg"/>
          <p:cNvPicPr/>
          <p:nvPr/>
        </p:nvPicPr>
        <p:blipFill>
          <a:blip r:embed="rId5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12" y="357166"/>
            <a:ext cx="2565702" cy="3429024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214678" y="357166"/>
            <a:ext cx="30003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Учитель</a:t>
            </a:r>
            <a:r>
              <a:rPr kumimoji="0" lang="be-BY" sz="3200" b="1" i="0" u="none" strike="noStrike" cap="none" normalizeH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математики: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Шатаренко</a:t>
            </a:r>
            <a:r>
              <a:rPr kumimoji="0" lang="be-BY" sz="3200" b="1" i="0" u="none" strike="noStrike" cap="none" normalizeH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e-BY" sz="3200" b="1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Галина</a:t>
            </a:r>
            <a:r>
              <a:rPr lang="be-BY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Дмитриевна</a:t>
            </a:r>
            <a:endParaRPr kumimoji="0" lang="be-BY" sz="3200" b="0" i="0" u="none" strike="noStrike" cap="none" normalizeH="0" baseline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" name="Рисунок 8" descr="45.jpg"/>
          <p:cNvPicPr/>
          <p:nvPr/>
        </p:nvPicPr>
        <p:blipFill>
          <a:blip r:embed="rId7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8511" b="16010"/>
          <a:stretch>
            <a:fillRect/>
          </a:stretch>
        </p:blipFill>
        <p:spPr>
          <a:xfrm>
            <a:off x="3571868" y="4000504"/>
            <a:ext cx="5429256" cy="285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571868" y="6334780"/>
            <a:ext cx="542928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4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Шатаренко</a:t>
            </a:r>
            <a:r>
              <a:rPr kumimoji="0" lang="be-BY" sz="2400" b="1" i="0" u="none" strike="noStrike" cap="none" normalizeH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Г.Д., </a:t>
            </a:r>
            <a:r>
              <a:rPr kumimoji="0" lang="be-BY" sz="24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Язева Л.В., Федорович С.И.</a:t>
            </a:r>
            <a:endParaRPr kumimoji="0" lang="be-BY" sz="2400" b="0" i="0" u="none" strike="noStrike" cap="none" normalizeH="0" baseline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8573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ГРУЗНЕВИЧ </a:t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СВЕТЛАНА   КОНСТАНТИНОВНА</a:t>
            </a:r>
            <a:r>
              <a:rPr lang="ru-RU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be-BY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Директор 01.09.1983 – 27.08.1986 гг.</a:t>
            </a:r>
            <a:endParaRPr lang="ru-RU" sz="24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86050" y="2000240"/>
            <a:ext cx="3286148" cy="4578657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214346" y="3143248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14612" y="5429264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Рисунок 16" descr="Мацулёва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744"/>
          <a:stretch/>
        </p:blipFill>
        <p:spPr>
          <a:xfrm>
            <a:off x="6429388" y="1595436"/>
            <a:ext cx="2286016" cy="2952749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652120" y="4779643"/>
            <a:ext cx="35719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Мацулева</a:t>
            </a:r>
            <a:endParaRPr lang="ru-RU" sz="4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Антонина Федоровна</a:t>
            </a:r>
            <a:endParaRPr lang="ru-RU" sz="40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3" name="Рисунок 12" descr="D:\Флешки\Флеш\НОВЫЕ ФОТО июнь 2011\100CANON\IMG_0329.JPG"/>
          <p:cNvPicPr/>
          <p:nvPr/>
        </p:nvPicPr>
        <p:blipFill>
          <a:blip r:embed="rId5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650" r="22293"/>
          <a:stretch>
            <a:fillRect/>
          </a:stretch>
        </p:blipFill>
        <p:spPr bwMode="auto">
          <a:xfrm>
            <a:off x="395579" y="1595435"/>
            <a:ext cx="2329180" cy="295275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4751065"/>
            <a:ext cx="298782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Тихонова </a:t>
            </a:r>
          </a:p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Мария Степановна</a:t>
            </a:r>
            <a:endParaRPr lang="ru-RU" sz="40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842929" y="1412776"/>
            <a:ext cx="35719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Козьякова</a:t>
            </a:r>
            <a:endParaRPr lang="ru-RU" sz="4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Людмила Даниловна</a:t>
            </a:r>
            <a:endParaRPr lang="ru-RU" sz="40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" name="Рисунок 10" descr="Козьякова Л.Д.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0051"/>
          <a:stretch/>
        </p:blipFill>
        <p:spPr>
          <a:xfrm>
            <a:off x="3400423" y="3645024"/>
            <a:ext cx="2343153" cy="2979705"/>
          </a:xfrm>
          <a:prstGeom prst="rect">
            <a:avLst/>
          </a:prstGeom>
          <a:solidFill>
            <a:srgbClr val="FF9933"/>
          </a:solidFill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УЧИТЕЛЯ    НАЧАЛЬНОЙ</a:t>
            </a:r>
            <a:r>
              <a:rPr kumimoji="0" lang="ru-RU" sz="42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  ШКОЛЫ</a:t>
            </a:r>
            <a:endParaRPr kumimoji="0" lang="ru-RU" sz="42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:\Новая папка (3)\для Зубакиной\Иванова В.З уч. физ-ры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626" r="7490"/>
          <a:stretch>
            <a:fillRect/>
          </a:stretch>
        </p:blipFill>
        <p:spPr bwMode="auto">
          <a:xfrm>
            <a:off x="3428960" y="2735250"/>
            <a:ext cx="2357454" cy="3541729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6083" name="Picture 3" descr="G:\Новая папка (3)\для Зубакиной\01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34634" t="21546" r="59064" b="66543"/>
          <a:stretch>
            <a:fillRect/>
          </a:stretch>
        </p:blipFill>
        <p:spPr bwMode="auto">
          <a:xfrm>
            <a:off x="6444208" y="403789"/>
            <a:ext cx="2286016" cy="3291863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057300" y="4836571"/>
            <a:ext cx="3059832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 истории и обществоведения: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Самотой</a:t>
            </a:r>
            <a:endParaRPr lang="ru-RU" sz="2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Раиса Владимировна</a:t>
            </a:r>
            <a:endParaRPr kumimoji="0" lang="ru-RU" sz="2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 descr="G:\зубакина1\Зубакина\Нефедова Екатерина Яковлевна, зам.директора по УВР 86-2002.jpg"/>
          <p:cNvPicPr/>
          <p:nvPr/>
        </p:nvPicPr>
        <p:blipFill rotWithShape="1">
          <a:blip r:embed="rId6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589"/>
          <a:stretch/>
        </p:blipFill>
        <p:spPr bwMode="auto">
          <a:xfrm>
            <a:off x="428596" y="404664"/>
            <a:ext cx="2271196" cy="3168352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4012" y="3789040"/>
            <a:ext cx="300036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белорусского языка и литературы:</a:t>
            </a:r>
          </a:p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Нефедова</a:t>
            </a:r>
          </a:p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Екатерина Яковлевна</a:t>
            </a:r>
            <a:endParaRPr lang="ru-RU" sz="28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064376" y="548680"/>
            <a:ext cx="2992924" cy="1501040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 физической культуры: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Иванова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Валентина Захаровна</a:t>
            </a:r>
            <a:endParaRPr kumimoji="0" lang="ru-RU" sz="2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4.jpg"/>
          <p:cNvPicPr/>
          <p:nvPr/>
        </p:nvPicPr>
        <p:blipFill rotWithShape="1">
          <a:blip r:embed="rId3" cstate="print"/>
          <a:srcRect t="13342" b="11036"/>
          <a:stretch/>
        </p:blipFill>
        <p:spPr>
          <a:xfrm>
            <a:off x="2987824" y="3356992"/>
            <a:ext cx="5968791" cy="3312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11.jpg"/>
          <p:cNvPicPr/>
          <p:nvPr/>
        </p:nvPicPr>
        <p:blipFill rotWithShape="1">
          <a:blip r:embed="rId4" cstate="print"/>
          <a:srcRect t="13043" b="14030"/>
          <a:stretch/>
        </p:blipFill>
        <p:spPr>
          <a:xfrm>
            <a:off x="179512" y="188640"/>
            <a:ext cx="604867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178870" y="3304897"/>
            <a:ext cx="280895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Самотой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.,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Иванеева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., </a:t>
            </a:r>
            <a:r>
              <a:rPr kumimoji="0" lang="ru-RU" sz="2400" b="1" i="0" u="none" strike="noStrike" cap="none" normalizeH="0" baseline="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Шалыт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., </a:t>
            </a:r>
            <a:endParaRPr kumimoji="0" lang="ru-RU" sz="2400" b="1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Ероха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., </a:t>
            </a:r>
            <a:r>
              <a:rPr kumimoji="0" lang="ru-RU" sz="2400" b="1" i="0" u="none" strike="noStrike" cap="none" normalizeH="0" baseline="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Грузневич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.,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Монастырская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.,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Сергиенко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.,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Нефедова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., </a:t>
            </a:r>
            <a:r>
              <a:rPr kumimoji="0" lang="ru-RU" sz="2400" b="1" i="0" u="none" strike="noStrike" cap="none" normalizeH="0" baseline="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Ермашкевич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en-US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sz="24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6228184" y="582493"/>
            <a:ext cx="2771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Самотой</a:t>
            </a:r>
            <a:r>
              <a:rPr kumimoji="0" lang="ru-RU" sz="36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Р.В., учитель истории, завуч</a:t>
            </a:r>
            <a:endParaRPr kumimoji="0" lang="ru-RU" sz="36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Школа, проекты, презентации, фото\Фото учителей\IMG_275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214578" cy="3000396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 descr="111.JPG"/>
          <p:cNvPicPr/>
          <p:nvPr/>
        </p:nvPicPr>
        <p:blipFill rotWithShape="1">
          <a:blip r:embed="rId5" cstate="print">
            <a:lum bright="10000" contrast="1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333"/>
          <a:stretch/>
        </p:blipFill>
        <p:spPr>
          <a:xfrm>
            <a:off x="6219173" y="1484784"/>
            <a:ext cx="2345131" cy="3107553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891556" y="4808766"/>
            <a:ext cx="30003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40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Михайловский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40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Евгений Георгиевич</a:t>
            </a:r>
            <a:endParaRPr kumimoji="0" lang="be-BY" sz="4000" b="0" i="0" u="none" strike="noStrike" cap="none" normalizeH="0" baseline="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9196" y="4747211"/>
            <a:ext cx="30003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Вежновец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Тамара Сергеевна</a:t>
            </a:r>
            <a:endParaRPr lang="ru-RU" sz="40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Рисунок 8" descr="котл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2124" y="3571876"/>
            <a:ext cx="1979752" cy="294606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071818" y="1368434"/>
            <a:ext cx="30003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Котлярова </a:t>
            </a:r>
          </a:p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Ирина Федоровна</a:t>
            </a:r>
            <a:endParaRPr lang="ru-RU" sz="40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УЧИТЕЛЯ</a:t>
            </a:r>
            <a:r>
              <a:rPr kumimoji="0" lang="en-US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  </a:t>
            </a:r>
            <a:r>
              <a:rPr kumimoji="0" lang="ru-RU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МАТЕМАТИКИ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ФОто Яковицкая.jpg"/>
          <p:cNvPicPr/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7800" y="1817415"/>
            <a:ext cx="3600400" cy="4733509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572000" y="75982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Заведующая библиотекой:</a:t>
            </a:r>
          </a:p>
          <a:p>
            <a:pPr algn="ctr"/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Яковицкая</a:t>
            </a:r>
            <a:endParaRPr lang="ru-RU" sz="32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Фекла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Максимовна</a:t>
            </a:r>
            <a:endParaRPr lang="ru-RU" sz="32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Рисунок 8" descr="IMG_3556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506"/>
          <a:stretch/>
        </p:blipFill>
        <p:spPr>
          <a:xfrm>
            <a:off x="572439" y="1817416"/>
            <a:ext cx="3642398" cy="4733509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51520" y="75982"/>
            <a:ext cx="45365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географии:</a:t>
            </a:r>
          </a:p>
          <a:p>
            <a:pPr algn="ctr"/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Андробайло</a:t>
            </a:r>
            <a:endParaRPr lang="ru-RU" sz="32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Татьяна Михайловна</a:t>
            </a:r>
            <a:endParaRPr lang="ru-RU" sz="32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857364"/>
          </a:xfrm>
        </p:spPr>
        <p:txBody>
          <a:bodyPr>
            <a:normAutofit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КАЗАНЦЕВА </a:t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СВЕТЛАНА    ВИКТОРОВНА</a:t>
            </a:r>
            <a:r>
              <a:rPr lang="ru-RU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be-BY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Директор 27.08.1986 – 25.08.2002 гг.</a:t>
            </a:r>
            <a:endParaRPr lang="ru-RU" sz="24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Рисунок 4" descr="Казанцева.jpg"/>
          <p:cNvPicPr/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841" r="13414" b="28386"/>
          <a:stretch>
            <a:fillRect/>
          </a:stretch>
        </p:blipFill>
        <p:spPr>
          <a:xfrm>
            <a:off x="2928926" y="2143116"/>
            <a:ext cx="3000396" cy="4357719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214346" y="3143248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14612" y="5429264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D:\Школа, проекты, презентации, фото\Летопись школы\Новая новая\Выпуск 1990\3.jpg"/>
          <p:cNvPicPr/>
          <p:nvPr/>
        </p:nvPicPr>
        <p:blipFill>
          <a:blip r:embed="rId3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50" t="3653" r="1190" b="5251"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214346" y="3143248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14612" y="5429264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978767" y="3689480"/>
            <a:ext cx="316523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черчения, ИЗО, испанского языка: </a:t>
            </a: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Будько </a:t>
            </a: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Наталья Антоновна</a:t>
            </a:r>
            <a:endParaRPr lang="ru-RU" sz="32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" name="Рисунок 10" descr="111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734" b="17455"/>
          <a:stretch>
            <a:fillRect/>
          </a:stretch>
        </p:blipFill>
        <p:spPr>
          <a:xfrm>
            <a:off x="357158" y="357166"/>
            <a:ext cx="2500330" cy="321471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7140" y="3689480"/>
            <a:ext cx="303609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трудового обучения, черчения:</a:t>
            </a: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Чернявская</a:t>
            </a: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Алла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Ярославовна</a:t>
            </a:r>
            <a:endParaRPr lang="ru-RU" sz="32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3793" name="Picture 1" descr="C:\Documents and Settings\Учитель\Рабочий стол\VideO\Фото учителей\Будько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150"/>
          <a:stretch/>
        </p:blipFill>
        <p:spPr bwMode="auto">
          <a:xfrm>
            <a:off x="6514205" y="320708"/>
            <a:ext cx="2286016" cy="3251168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000364" y="306186"/>
            <a:ext cx="35719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трудового обучения, </a:t>
            </a: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педагог-организатор:</a:t>
            </a: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Иванеева</a:t>
            </a: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Елена Михайловна</a:t>
            </a:r>
            <a:endParaRPr lang="ru-RU" sz="32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577"/>
          <a:stretch/>
        </p:blipFill>
        <p:spPr bwMode="auto">
          <a:xfrm>
            <a:off x="3516745" y="3074604"/>
            <a:ext cx="2341139" cy="3456384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1.JPG"/>
          <p:cNvPicPr/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20" y="285728"/>
            <a:ext cx="2299335" cy="3429024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572008"/>
            <a:ext cx="2428892" cy="725470"/>
          </a:xfrm>
          <a:noFill/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Сидоренко  Сергей Иванович</a:t>
            </a:r>
            <a:endParaRPr lang="ru-RU" sz="40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111.JPG"/>
          <p:cNvPicPr/>
          <p:nvPr/>
        </p:nvPicPr>
        <p:blipFill>
          <a:blip r:embed="rId5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240" y="3214686"/>
            <a:ext cx="2500330" cy="33575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788908" y="692696"/>
            <a:ext cx="321471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Яцкевич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Александр Прохорович</a:t>
            </a:r>
            <a:endParaRPr kumimoji="0" lang="ru-RU" sz="4000" b="0" i="0" u="none" strike="noStrike" cap="none" normalizeH="0" baseline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7" name="Рисунок 6" descr="111.JPG"/>
          <p:cNvPicPr/>
          <p:nvPr/>
        </p:nvPicPr>
        <p:blipFill>
          <a:blip r:embed="rId7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3246"/>
          <a:stretch>
            <a:fillRect/>
          </a:stretch>
        </p:blipFill>
        <p:spPr>
          <a:xfrm>
            <a:off x="6286512" y="285728"/>
            <a:ext cx="2571768" cy="3500462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929290" y="4214818"/>
            <a:ext cx="321471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Федорович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Светлана Ивановна</a:t>
            </a:r>
            <a:endParaRPr kumimoji="0" lang="ru-RU" sz="4000" b="0" i="0" u="none" strike="noStrike" cap="none" normalizeH="0" baseline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214346" y="3143248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14612" y="5429264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12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4730"/>
          <a:stretch/>
        </p:blipFill>
        <p:spPr>
          <a:xfrm>
            <a:off x="-21438" y="0"/>
            <a:ext cx="4643438" cy="2284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55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12085" b="25129"/>
          <a:stretch/>
        </p:blipFill>
        <p:spPr>
          <a:xfrm>
            <a:off x="0" y="3885158"/>
            <a:ext cx="4643438" cy="2123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3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7018" b="27712"/>
          <a:stretch/>
        </p:blipFill>
        <p:spPr>
          <a:xfrm>
            <a:off x="4643438" y="0"/>
            <a:ext cx="4500562" cy="2284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10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11818" b="24649"/>
          <a:stretch/>
        </p:blipFill>
        <p:spPr>
          <a:xfrm>
            <a:off x="4622000" y="3885158"/>
            <a:ext cx="4522000" cy="2141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1448" y="2284720"/>
            <a:ext cx="4610551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Урок математики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Учитель: 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Шатаренко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Г.Д.</a:t>
            </a:r>
            <a:endParaRPr kumimoji="0" lang="ru-RU" sz="24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-26029" y="3115717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УРОКИ   ПРОШЛЫХ   ЛЕТ…</a:t>
            </a:r>
            <a:endParaRPr kumimoji="0" lang="ru-RU" sz="44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643438" y="2284719"/>
            <a:ext cx="4491713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Урок математики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Учитель: Федорова Т.М.</a:t>
            </a:r>
            <a:endParaRPr kumimoji="0" lang="ru-RU" sz="24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-21438" y="6008249"/>
            <a:ext cx="466487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Урок пения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Учитель: Барабаш М.М.</a:t>
            </a:r>
            <a:endParaRPr kumimoji="0" lang="ru-RU" sz="24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681730" y="6027003"/>
            <a:ext cx="450053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Урок биологии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Учитель: Скосырская Т.А.</a:t>
            </a:r>
            <a:endParaRPr kumimoji="0" lang="ru-RU" sz="24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214346" y="3143248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14612" y="5429264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Рисунок 18" descr="12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3159" r="9817"/>
          <a:stretch/>
        </p:blipFill>
        <p:spPr>
          <a:xfrm>
            <a:off x="126187" y="1484784"/>
            <a:ext cx="4464496" cy="4235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13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7979"/>
          <a:stretch/>
        </p:blipFill>
        <p:spPr>
          <a:xfrm>
            <a:off x="4629205" y="1446549"/>
            <a:ext cx="4395384" cy="4274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26029" y="0"/>
            <a:ext cx="9144000" cy="1446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УРОКИ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ПРОШЛЫХ   ЛЕТ…</a:t>
            </a:r>
            <a:endParaRPr kumimoji="0" lang="ru-RU" sz="44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45971" y="5657670"/>
            <a:ext cx="4610551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Урок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географии.</a:t>
            </a:r>
            <a:endParaRPr kumimoji="0" lang="ru-RU" sz="2400" b="1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Учитель: Старовойтова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(Антоненко) Л.А. (завуч)</a:t>
            </a:r>
            <a:endParaRPr kumimoji="0" lang="ru-RU" sz="24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" y="5657669"/>
            <a:ext cx="4556384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Урок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испанского языка.</a:t>
            </a:r>
            <a:endParaRPr kumimoji="0" lang="ru-RU" sz="2400" b="1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Учитель: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Курякова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Г.М.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60.jpg"/>
          <p:cNvPicPr/>
          <p:nvPr/>
        </p:nvPicPr>
        <p:blipFill rotWithShape="1">
          <a:blip r:embed="rId3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316" b="18366"/>
          <a:stretch/>
        </p:blipFill>
        <p:spPr>
          <a:xfrm>
            <a:off x="0" y="31322"/>
            <a:ext cx="4720500" cy="2495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214346" y="3143248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14612" y="5429264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Рисунок 15" descr="61.jpg"/>
          <p:cNvPicPr/>
          <p:nvPr/>
        </p:nvPicPr>
        <p:blipFill rotWithShape="1">
          <a:blip r:embed="rId5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3731"/>
          <a:stretch/>
        </p:blipFill>
        <p:spPr>
          <a:xfrm>
            <a:off x="4748248" y="3357586"/>
            <a:ext cx="4395752" cy="3508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2.jpg"/>
          <p:cNvPicPr/>
          <p:nvPr/>
        </p:nvPicPr>
        <p:blipFill rotWithShape="1">
          <a:blip r:embed="rId7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939"/>
          <a:stretch/>
        </p:blipFill>
        <p:spPr>
          <a:xfrm>
            <a:off x="5592" y="3333310"/>
            <a:ext cx="4714908" cy="3524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720500" y="196847"/>
            <a:ext cx="4423500" cy="21236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УРОКИ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ПРОШЛЫХ   ЛЕТ…</a:t>
            </a:r>
            <a:endParaRPr kumimoji="0" lang="ru-RU" sz="44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748248" y="2518752"/>
            <a:ext cx="436635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Учитель начальных классов: Янковская Валентина Никитична</a:t>
            </a:r>
            <a:endParaRPr kumimoji="0" lang="ru-RU" sz="24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7048" y="2526589"/>
            <a:ext cx="4721199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Учитель начальных классов: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Мороз Ядвига Алексеевна</a:t>
            </a:r>
            <a:endParaRPr kumimoji="0" lang="ru-RU" sz="24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214346" y="3143248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14612" y="5429264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0" y="0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ДАНИЛОВА</a:t>
            </a:r>
            <a:endParaRPr kumimoji="0" lang="ru-RU" sz="4000" b="1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НАТАЛЬЯ   ВЛАДИМИРОВНА</a:t>
            </a:r>
            <a:endParaRPr kumimoji="0" lang="ru-RU" sz="4000" b="1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Директор школы с 2002 г. по 2022 г.</a:t>
            </a:r>
            <a:endParaRPr kumimoji="0" lang="ru-RU" sz="2400" b="1" i="0" u="none" strike="noStrike" cap="none" normalizeH="0" baseline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Рисунок 4" descr="Фото директор.JPG"/>
          <p:cNvPicPr/>
          <p:nvPr/>
        </p:nvPicPr>
        <p:blipFill rotWithShape="1">
          <a:blip r:embed="rId3" cstate="print">
            <a:lum bright="20000"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119" t="8343"/>
          <a:stretch/>
        </p:blipFill>
        <p:spPr>
          <a:xfrm>
            <a:off x="2961564" y="1857364"/>
            <a:ext cx="3253510" cy="4786346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54AF1FD-5CE8-4FA4-A082-9BBDE918F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9" y="0"/>
            <a:ext cx="9119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488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B111E8-A234-486F-BF28-9D650005F73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12159" y="0"/>
            <a:ext cx="9119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891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.jpg"/>
          <p:cNvPicPr/>
          <p:nvPr/>
        </p:nvPicPr>
        <p:blipFill>
          <a:blip r:embed="rId3" cstate="print">
            <a:lum bright="-20000"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1211"/>
          <a:stretch>
            <a:fillRect/>
          </a:stretch>
        </p:blipFill>
        <p:spPr>
          <a:xfrm>
            <a:off x="0" y="4143380"/>
            <a:ext cx="4643438" cy="2714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8065" name="Picture 1" descr="F:\для Зубакиной летопись\Рисунок14.jpg"/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333" t="6658"/>
          <a:stretch>
            <a:fillRect/>
          </a:stretch>
        </p:blipFill>
        <p:spPr bwMode="auto">
          <a:xfrm>
            <a:off x="4643438" y="785794"/>
            <a:ext cx="4500562" cy="3441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714876" y="5143512"/>
            <a:ext cx="421484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Федорович С.И.</a:t>
            </a:r>
            <a:r>
              <a:rPr kumimoji="0" lang="ru-RU" sz="4400" b="1" i="0" u="none" strike="noStrike" cap="none" normalizeH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со своим учеником</a:t>
            </a:r>
            <a:endParaRPr kumimoji="0" lang="ru-RU" sz="4400" b="1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8066" name="Picture 2" descr="F:\для Зубакиной летопись\Рисунок13.jpg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268" r="11594"/>
          <a:stretch>
            <a:fillRect/>
          </a:stretch>
        </p:blipFill>
        <p:spPr bwMode="auto">
          <a:xfrm>
            <a:off x="0" y="785794"/>
            <a:ext cx="4648775" cy="3422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71472" y="1"/>
            <a:ext cx="78581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гостях  у </a:t>
            </a:r>
            <a:r>
              <a:rPr kumimoji="0" lang="ru-RU" sz="5400" b="1" i="0" u="none" strike="noStrike" cap="none" normalizeH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54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Сидоренко  С.И.</a:t>
            </a:r>
            <a:endParaRPr kumimoji="0" lang="ru-RU" sz="5400" b="0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.jpg"/>
          <p:cNvPicPr/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640"/>
          <a:stretch>
            <a:fillRect/>
          </a:stretch>
        </p:blipFill>
        <p:spPr>
          <a:xfrm>
            <a:off x="3286116" y="2928934"/>
            <a:ext cx="2643206" cy="3585744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928926" y="1500174"/>
            <a:ext cx="3357586" cy="1071570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Панкратовская</a:t>
            </a: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Евдокия Семеновна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Дмитрева Людмила Александровна.jpg"/>
          <p:cNvPicPr/>
          <p:nvPr/>
        </p:nvPicPr>
        <p:blipFill>
          <a:blip r:embed="rId5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2428" b="22852"/>
          <a:stretch>
            <a:fillRect/>
          </a:stretch>
        </p:blipFill>
        <p:spPr>
          <a:xfrm>
            <a:off x="214282" y="1357298"/>
            <a:ext cx="2571768" cy="357190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5500702"/>
            <a:ext cx="3000364" cy="796908"/>
          </a:xfrm>
          <a:noFill/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Дмитрова 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Людмила Александровна</a:t>
            </a:r>
            <a:endParaRPr lang="ru-RU" sz="40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 descr="Кондакова Ирина Ефимовна учитель нач.классов 1962-1986.jpg"/>
          <p:cNvPicPr/>
          <p:nvPr/>
        </p:nvPicPr>
        <p:blipFill>
          <a:blip r:embed="rId7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388" y="1428736"/>
            <a:ext cx="2490787" cy="3643338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6143636" y="5572140"/>
            <a:ext cx="3000364" cy="796908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Кондакова</a:t>
            </a: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Ирина Ефимовна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8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ПЕРВЫЕ   УЧ</a:t>
            </a:r>
            <a:r>
              <a:rPr kumimoji="0" lang="ru-RU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И</a:t>
            </a:r>
            <a:r>
              <a:rPr kumimoji="0" lang="be-BY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ТЕЛЯ   НАЧАЛЬНОЙ   ШКОЛЫ</a:t>
            </a:r>
            <a:endParaRPr kumimoji="0" lang="ru-RU" sz="42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..jpg"/>
          <p:cNvPicPr/>
          <p:nvPr/>
        </p:nvPicPr>
        <p:blipFill>
          <a:blip r:embed="rId3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779" b="17968"/>
          <a:stretch>
            <a:fillRect/>
          </a:stretch>
        </p:blipFill>
        <p:spPr>
          <a:xfrm>
            <a:off x="214282" y="214290"/>
            <a:ext cx="6858048" cy="321471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43446"/>
            <a:ext cx="3357586" cy="582594"/>
          </a:xfrm>
          <a:noFill/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ru-RU" sz="40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Пучкова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(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Линник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)</a:t>
            </a:r>
            <a:b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Анна Ивановна</a:t>
            </a:r>
            <a:endParaRPr lang="ru-RU" sz="40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D:\Школа, проекты, презентации, фото\Летопись школы\Пучкова А.И\Пучкова А.И..jpg"/>
          <p:cNvPicPr/>
          <p:nvPr/>
        </p:nvPicPr>
        <p:blipFill>
          <a:blip r:embed="rId5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2629"/>
          <a:stretch>
            <a:fillRect/>
          </a:stretch>
        </p:blipFill>
        <p:spPr bwMode="auto">
          <a:xfrm>
            <a:off x="3643306" y="3500438"/>
            <a:ext cx="5286412" cy="3143272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961 Дмитрова Людмила Александровна.jpg"/>
          <p:cNvPicPr/>
          <p:nvPr/>
        </p:nvPicPr>
        <p:blipFill rotWithShape="1">
          <a:blip r:embed="rId3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568"/>
          <a:stretch/>
        </p:blipFill>
        <p:spPr>
          <a:xfrm>
            <a:off x="4357686" y="582594"/>
            <a:ext cx="4786314" cy="3132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286248" y="0"/>
            <a:ext cx="4857752" cy="5825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Учитель: Дмитрова Л.А.</a:t>
            </a:r>
            <a:endParaRPr kumimoji="0" lang="ru-RU" sz="3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 descr="Кондакова Ирина Ефимовна.jpg"/>
          <p:cNvPicPr/>
          <p:nvPr/>
        </p:nvPicPr>
        <p:blipFill rotWithShape="1">
          <a:blip r:embed="rId5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676" b="14285"/>
          <a:stretch/>
        </p:blipFill>
        <p:spPr>
          <a:xfrm>
            <a:off x="0" y="4297345"/>
            <a:ext cx="4357686" cy="256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0" y="3714752"/>
            <a:ext cx="4357686" cy="5825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Учитель: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Кондакова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И.Е.</a:t>
            </a:r>
            <a:endParaRPr kumimoji="0" lang="ru-RU" sz="3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D:\Школа, проекты, презентации, фото\Летопись школы\Пучкова А.И\Пучкова А.И..jpg"/>
          <p:cNvPicPr/>
          <p:nvPr/>
        </p:nvPicPr>
        <p:blipFill rotWithShape="1">
          <a:blip r:embed="rId7" cstate="print">
            <a:lum contrast="3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568"/>
          <a:stretch/>
        </p:blipFill>
        <p:spPr bwMode="auto">
          <a:xfrm>
            <a:off x="0" y="582594"/>
            <a:ext cx="4357686" cy="3132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0"/>
            <a:ext cx="4286248" cy="5825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Учитель: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Пучкова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А.И.</a:t>
            </a:r>
            <a:endParaRPr kumimoji="0" lang="ru-RU" sz="3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Рисунок 15" descr="Дмитрова Л.А., встреча через 50 лет с выпускниками 2011 год.jpg1.jpg"/>
          <p:cNvPicPr/>
          <p:nvPr/>
        </p:nvPicPr>
        <p:blipFill rotWithShape="1">
          <a:blip r:embed="rId9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602"/>
          <a:stretch/>
        </p:blipFill>
        <p:spPr>
          <a:xfrm>
            <a:off x="4369280" y="4297346"/>
            <a:ext cx="4774720" cy="2560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4369280" y="3696206"/>
            <a:ext cx="4786314" cy="5825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Встреча с выпускниками</a:t>
            </a:r>
            <a:endParaRPr kumimoji="0" lang="ru-RU" sz="3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43578"/>
            <a:ext cx="3214678" cy="582594"/>
          </a:xfrm>
          <a:noFill/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ru-RU" sz="40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Конюшко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Лилия Андреевна</a:t>
            </a:r>
            <a:endParaRPr lang="ru-RU" sz="40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май 1961 Конюшко Л.А..jpg"/>
          <p:cNvPicPr/>
          <p:nvPr/>
        </p:nvPicPr>
        <p:blipFill>
          <a:blip r:embed="rId3" cstate="print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725"/>
          <a:stretch>
            <a:fillRect/>
          </a:stretch>
        </p:blipFill>
        <p:spPr>
          <a:xfrm>
            <a:off x="285720" y="1714488"/>
            <a:ext cx="2571768" cy="3143272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Волынец Нина Кирилловна.jpg"/>
          <p:cNvPicPr/>
          <p:nvPr/>
        </p:nvPicPr>
        <p:blipFill>
          <a:blip r:embed="rId5" cstate="print">
            <a:lum bright="20000" contrast="4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0000"/>
          <a:stretch>
            <a:fillRect/>
          </a:stretch>
        </p:blipFill>
        <p:spPr>
          <a:xfrm>
            <a:off x="3500430" y="3429000"/>
            <a:ext cx="2428892" cy="3214710"/>
          </a:xfrm>
          <a:prstGeom prst="rect">
            <a:avLst/>
          </a:prstGeom>
          <a:ln w="228600" cap="sq" cmpd="thickThin">
            <a:solidFill>
              <a:srgbClr val="B983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071802" y="2143116"/>
            <a:ext cx="3357586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Волынец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Нина Кирилловна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8"/>
          <p:cNvSpPr txBox="1">
            <a:spLocks/>
          </p:cNvSpPr>
          <p:nvPr/>
        </p:nvSpPr>
        <p:spPr>
          <a:xfrm>
            <a:off x="0" y="0"/>
            <a:ext cx="9144000" cy="14287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ПЕРВЫЕ   УЧ</a:t>
            </a:r>
            <a:r>
              <a:rPr kumimoji="0" lang="ru-RU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И</a:t>
            </a:r>
            <a:r>
              <a:rPr kumimoji="0" lang="be-BY" sz="4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ТЕЛЯ   ХИМИИ</a:t>
            </a:r>
            <a:r>
              <a:rPr kumimoji="0" lang="be-BY" sz="42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2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И   БИОЛОГИИ</a:t>
            </a:r>
            <a:endParaRPr kumimoji="0" lang="ru-RU" sz="42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10" name="Рисунок 9" descr="Чукова Лариса Адамовна, учитель химии.jpg"/>
          <p:cNvPicPr/>
          <p:nvPr/>
        </p:nvPicPr>
        <p:blipFill>
          <a:blip r:embed="rId7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264" y="1714488"/>
            <a:ext cx="2238381" cy="3143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572264" y="5643578"/>
            <a:ext cx="2214578" cy="5825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Чукова</a:t>
            </a: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b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Лариса Адамовна</a:t>
            </a:r>
            <a:endParaRPr kumimoji="0" lang="ru-RU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573</Words>
  <Application>Microsoft Office PowerPoint</Application>
  <PresentationFormat>Экран (4:3)</PresentationFormat>
  <Paragraphs>172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ЩЕТИНКИНА  КЛАВДИЯ     ВАСИЛЬЕВНА Директор 01.09.1961 – 20.08.1976 гг. </vt:lpstr>
      <vt:lpstr>СРЕДНЯЯ   ШКОЛА   №4</vt:lpstr>
      <vt:lpstr>Сидоренко  Сергей Иванович</vt:lpstr>
      <vt:lpstr>Слайд 5</vt:lpstr>
      <vt:lpstr>Дмитрова  Людмила Александровна</vt:lpstr>
      <vt:lpstr>Пучкова (Линник) Анна Ивановна</vt:lpstr>
      <vt:lpstr>Слайд 8</vt:lpstr>
      <vt:lpstr>Конюшко Лилия Андреевна</vt:lpstr>
      <vt:lpstr>Слайд 10</vt:lpstr>
      <vt:lpstr>Слайд 11</vt:lpstr>
      <vt:lpstr>Слайд 12</vt:lpstr>
      <vt:lpstr>Учитель географии: Шипуло  Тамара Ивановна</vt:lpstr>
      <vt:lpstr>Слайд 14</vt:lpstr>
      <vt:lpstr>Слайд 15</vt:lpstr>
      <vt:lpstr>Слайд 16</vt:lpstr>
      <vt:lpstr>Слайд 17</vt:lpstr>
      <vt:lpstr>Слайд 18</vt:lpstr>
      <vt:lpstr>ЕФРЕМОВА  РЕВМИРА   СЕРГЕЕВНА Директор 20.08.1976 – 01.09.1980</vt:lpstr>
      <vt:lpstr>В ГОСТЯХ   У  ЕФРЕМОВОЙ   РЕВМИРЫ   СЕРГЕЕВНЫ </vt:lpstr>
      <vt:lpstr>ЖУРАВЛЕВА  ЛЮДМИЛА    СЕМЕНОВНА Директор 01.09.1980 – 01.09.1983 гг.</vt:lpstr>
      <vt:lpstr>УЧИТЕЛЯ ШКОЛЫ,  ВЕТЕРАНЫ ПЕДАГОГИЧЕСКОГО ТРУДА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ГРУЗНЕВИЧ  СВЕТЛАНА   КОНСТАНТИНОВНА Директор 01.09.1983 – 27.08.1986 гг.</vt:lpstr>
      <vt:lpstr>Слайд 32</vt:lpstr>
      <vt:lpstr>Слайд 33</vt:lpstr>
      <vt:lpstr>Слайд 34</vt:lpstr>
      <vt:lpstr>Слайд 35</vt:lpstr>
      <vt:lpstr>Слайд 36</vt:lpstr>
      <vt:lpstr>КАЗАНЦЕВА  СВЕТЛАНА    ВИКТОРОВНА Директор 27.08.1986 – 25.08.2002 гг.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Татьянка</cp:lastModifiedBy>
  <cp:revision>118</cp:revision>
  <dcterms:created xsi:type="dcterms:W3CDTF">2012-04-15T15:00:29Z</dcterms:created>
  <dcterms:modified xsi:type="dcterms:W3CDTF">2024-10-30T07:19:40Z</dcterms:modified>
</cp:coreProperties>
</file>